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qXFyCyv7rVKZ60_FUOMcd0IdbIeVz5wQ0LMeNSbQb4/edit?usp=sharing" TargetMode="External"/><Relationship Id="rId21" Type="http://schemas.openxmlformats.org/officeDocument/2006/relationships/hyperlink" Target="https://sites.google.com/view/vogue-photo-booth-orange/home" TargetMode="External"/><Relationship Id="rId24" Type="http://schemas.openxmlformats.org/officeDocument/2006/relationships/hyperlink" Target="https://docs.google.com/document/d/1rqXFyCyv7rVKZ60_FUOMcd0IdbIeVz5wQ0LMeNSbQb4/view" TargetMode="External"/><Relationship Id="rId23" Type="http://schemas.openxmlformats.org/officeDocument/2006/relationships/hyperlink" Target="https://docs.google.com/document/d/1rqXFyCyv7rVKZ60_FUOMcd0IdbIeVz5wQ0LMeNSbQb4/pub" TargetMode="External"/><Relationship Id="rId1" Type="http://schemas.openxmlformats.org/officeDocument/2006/relationships/notesMaster" Target="../notesMasters/notesMaster1.xml"/><Relationship Id="rId2" Type="http://schemas.openxmlformats.org/officeDocument/2006/relationships/hyperlink" Target="https://sites.google.com/view/vogueboothnewportbeach/home" TargetMode="External"/><Relationship Id="rId3" Type="http://schemas.openxmlformats.org/officeDocument/2006/relationships/hyperlink" Target="https://drive.google.com/drive/folders/1agBkNxjh6q3IhiME1Fyv5mw75zI9sSeJ?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_KGD-wzGwrx4f7CxBz23t7MsYP5YlfOs/view?usp=sharing" TargetMode="External"/><Relationship Id="rId26" Type="http://schemas.openxmlformats.org/officeDocument/2006/relationships/hyperlink" Target="https://docs.google.com/presentation/d/11RqttkQ-ZghC651Fz8RlbOGpEmnzIOHVm_bgVKOmdnI/pub?start=true&amp;loop=true&amp;delayms=3000" TargetMode="External"/><Relationship Id="rId25" Type="http://schemas.openxmlformats.org/officeDocument/2006/relationships/hyperlink" Target="https://docs.google.com/presentation/d/11RqttkQ-ZghC651Fz8RlbOGpEmnzIOHVm_bgVKOmdnI/edit?usp=sharing" TargetMode="External"/><Relationship Id="rId28" Type="http://schemas.openxmlformats.org/officeDocument/2006/relationships/hyperlink" Target="https://docs.google.com/presentation/d/11RqttkQ-ZghC651Fz8RlbOGpEmnzIOHVm_bgVKOmdnI/htmlpresent" TargetMode="External"/><Relationship Id="rId27" Type="http://schemas.openxmlformats.org/officeDocument/2006/relationships/hyperlink" Target="https://docs.google.com/presentation/d/11RqttkQ-ZghC651Fz8RlbOGpEmnzIOHVm_bgVKOmdnI/view" TargetMode="External"/><Relationship Id="rId5" Type="http://schemas.openxmlformats.org/officeDocument/2006/relationships/hyperlink" Target="https://drive.google.com/drive/folders/17VPocRK64MIZ02hkSI0ueZcH4gN-m14f?usp=sharing" TargetMode="External"/><Relationship Id="rId6" Type="http://schemas.openxmlformats.org/officeDocument/2006/relationships/hyperlink" Target="https://drive.google.com/drive/folders/1Ox7odjQeNYp2Lzr9xmlJECG2UXo7p7RU?usp=sharing" TargetMode="External"/><Relationship Id="rId7" Type="http://schemas.openxmlformats.org/officeDocument/2006/relationships/hyperlink" Target="https://drive.google.com/drive/folders/1ODrMvc7NJ1ETo8_fhgVT0vGP-42PD7AP?usp=sharing" TargetMode="External"/><Relationship Id="rId8" Type="http://schemas.openxmlformats.org/officeDocument/2006/relationships/hyperlink" Target="https://drive.google.com/drive/folders/1j1Ok8mXEIA43XkdrngJzjeGbV__LfySV?usp=sharing" TargetMode="External"/><Relationship Id="rId11" Type="http://schemas.openxmlformats.org/officeDocument/2006/relationships/hyperlink" Target="https://drive.google.com/file/d/1qhXHDKLrakSaDlJb00VRNk1h9Y6Brj5g/view?usp=sharing" TargetMode="External"/><Relationship Id="rId10" Type="http://schemas.openxmlformats.org/officeDocument/2006/relationships/hyperlink" Target="https://drive.google.com/file/d/1N3MrF45lBfMb7tV9ZE96FCD7dV1T2NW0/view?usp=sharing" TargetMode="External"/><Relationship Id="rId13" Type="http://schemas.openxmlformats.org/officeDocument/2006/relationships/hyperlink" Target="https://docs.google.com/spreadsheets/d/18BojEWyFN7bd0u0lWhTZuX1lo3P3ZwbaXGuYAdrTF70/edit?usp=sharing" TargetMode="External"/><Relationship Id="rId12" Type="http://schemas.openxmlformats.org/officeDocument/2006/relationships/hyperlink" Target="https://drive.google.com/file/d/13o0PhnjWFvSPGg-stpebec4QkosgoZLn/view?usp=sharing" TargetMode="External"/><Relationship Id="rId15" Type="http://schemas.openxmlformats.org/officeDocument/2006/relationships/hyperlink" Target="https://docs.google.com/spreadsheets/d/18BojEWyFN7bd0u0lWhTZuX1lo3P3ZwbaXGuYAdrTF70/pubhtml" TargetMode="External"/><Relationship Id="rId14" Type="http://schemas.openxmlformats.org/officeDocument/2006/relationships/hyperlink" Target="https://docs.google.com/spreadsheet/pub?key=18BojEWyFN7bd0u0lWhTZuX1lo3P3ZwbaXGuYAdrTF70" TargetMode="External"/><Relationship Id="rId17" Type="http://schemas.openxmlformats.org/officeDocument/2006/relationships/hyperlink" Target="https://docs.google.com/spreadsheets/d/18BojEWyFN7bd0u0lWhTZuX1lo3P3ZwbaXGuYAdrTF70/view" TargetMode="External"/><Relationship Id="rId16" Type="http://schemas.openxmlformats.org/officeDocument/2006/relationships/hyperlink" Target="https://docs.google.com/spreadsheets/d/18BojEWyFN7bd0u0lWhTZuX1lo3P3ZwbaXGuYAdrTF70/pub" TargetMode="External"/><Relationship Id="rId19" Type="http://schemas.openxmlformats.org/officeDocument/2006/relationships/hyperlink" Target="https://docs.google.com/drawings/d/1NbRaTRgotsDlHeS8YUQxTb_VCiqaTmJ1g6nUW38xaN0/edit?usp=sharing" TargetMode="External"/><Relationship Id="rId18" Type="http://schemas.openxmlformats.org/officeDocument/2006/relationships/hyperlink" Target="https://docs.google.com/forms/d/1_YNo1z8An4ZyY66fpBS80_iv7H60bm_HYNwCCPzEfH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qXFyCyv7rVKZ60_FUOMcd0IdbIeVz5wQ0LMeNSbQb4/edit?usp=sharing" TargetMode="External"/><Relationship Id="rId21" Type="http://schemas.openxmlformats.org/officeDocument/2006/relationships/hyperlink" Target="https://sites.google.com/view/vogue-photo-booth-orange/home" TargetMode="External"/><Relationship Id="rId24" Type="http://schemas.openxmlformats.org/officeDocument/2006/relationships/hyperlink" Target="https://docs.google.com/document/d/1rqXFyCyv7rVKZ60_FUOMcd0IdbIeVz5wQ0LMeNSbQb4/view" TargetMode="External"/><Relationship Id="rId23" Type="http://schemas.openxmlformats.org/officeDocument/2006/relationships/hyperlink" Target="https://docs.google.com/document/d/1rqXFyCyv7rVKZ60_FUOMcd0IdbIeVz5wQ0LMeNSbQb4/pub" TargetMode="External"/><Relationship Id="rId1" Type="http://schemas.openxmlformats.org/officeDocument/2006/relationships/notesMaster" Target="../notesMasters/notesMaster1.xml"/><Relationship Id="rId2" Type="http://schemas.openxmlformats.org/officeDocument/2006/relationships/hyperlink" Target="https://sites.google.com/view/vogueboothnewportbeach/home" TargetMode="External"/><Relationship Id="rId3" Type="http://schemas.openxmlformats.org/officeDocument/2006/relationships/hyperlink" Target="https://drive.google.com/drive/folders/1agBkNxjh6q3IhiME1Fyv5mw75zI9sSeJ?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_KGD-wzGwrx4f7CxBz23t7MsYP5YlfOs/view?usp=sharing" TargetMode="External"/><Relationship Id="rId26" Type="http://schemas.openxmlformats.org/officeDocument/2006/relationships/hyperlink" Target="https://docs.google.com/presentation/d/11RqttkQ-ZghC651Fz8RlbOGpEmnzIOHVm_bgVKOmdnI/pub?start=true&amp;loop=true&amp;delayms=3000" TargetMode="External"/><Relationship Id="rId25" Type="http://schemas.openxmlformats.org/officeDocument/2006/relationships/hyperlink" Target="https://docs.google.com/presentation/d/11RqttkQ-ZghC651Fz8RlbOGpEmnzIOHVm_bgVKOmdnI/edit?usp=sharing" TargetMode="External"/><Relationship Id="rId28" Type="http://schemas.openxmlformats.org/officeDocument/2006/relationships/hyperlink" Target="https://docs.google.com/presentation/d/11RqttkQ-ZghC651Fz8RlbOGpEmnzIOHVm_bgVKOmdnI/htmlpresent" TargetMode="External"/><Relationship Id="rId27" Type="http://schemas.openxmlformats.org/officeDocument/2006/relationships/hyperlink" Target="https://docs.google.com/presentation/d/11RqttkQ-ZghC651Fz8RlbOGpEmnzIOHVm_bgVKOmdnI/view" TargetMode="External"/><Relationship Id="rId5" Type="http://schemas.openxmlformats.org/officeDocument/2006/relationships/hyperlink" Target="https://drive.google.com/drive/folders/17VPocRK64MIZ02hkSI0ueZcH4gN-m14f?usp=sharing" TargetMode="External"/><Relationship Id="rId6" Type="http://schemas.openxmlformats.org/officeDocument/2006/relationships/hyperlink" Target="https://drive.google.com/drive/folders/1Ox7odjQeNYp2Lzr9xmlJECG2UXo7p7RU?usp=sharing" TargetMode="External"/><Relationship Id="rId7" Type="http://schemas.openxmlformats.org/officeDocument/2006/relationships/hyperlink" Target="https://drive.google.com/drive/folders/1ODrMvc7NJ1ETo8_fhgVT0vGP-42PD7AP?usp=sharing" TargetMode="External"/><Relationship Id="rId8" Type="http://schemas.openxmlformats.org/officeDocument/2006/relationships/hyperlink" Target="https://drive.google.com/drive/folders/1j1Ok8mXEIA43XkdrngJzjeGbV__LfySV?usp=sharing" TargetMode="External"/><Relationship Id="rId11" Type="http://schemas.openxmlformats.org/officeDocument/2006/relationships/hyperlink" Target="https://drive.google.com/file/d/1qhXHDKLrakSaDlJb00VRNk1h9Y6Brj5g/view?usp=sharing" TargetMode="External"/><Relationship Id="rId10" Type="http://schemas.openxmlformats.org/officeDocument/2006/relationships/hyperlink" Target="https://drive.google.com/file/d/1N3MrF45lBfMb7tV9ZE96FCD7dV1T2NW0/view?usp=sharing" TargetMode="External"/><Relationship Id="rId13" Type="http://schemas.openxmlformats.org/officeDocument/2006/relationships/hyperlink" Target="https://docs.google.com/spreadsheets/d/18BojEWyFN7bd0u0lWhTZuX1lo3P3ZwbaXGuYAdrTF70/edit?usp=sharing" TargetMode="External"/><Relationship Id="rId12" Type="http://schemas.openxmlformats.org/officeDocument/2006/relationships/hyperlink" Target="https://drive.google.com/file/d/13o0PhnjWFvSPGg-stpebec4QkosgoZLn/view?usp=sharing" TargetMode="External"/><Relationship Id="rId15" Type="http://schemas.openxmlformats.org/officeDocument/2006/relationships/hyperlink" Target="https://docs.google.com/spreadsheets/d/18BojEWyFN7bd0u0lWhTZuX1lo3P3ZwbaXGuYAdrTF70/pubhtml" TargetMode="External"/><Relationship Id="rId14" Type="http://schemas.openxmlformats.org/officeDocument/2006/relationships/hyperlink" Target="https://docs.google.com/spreadsheet/pub?key=18BojEWyFN7bd0u0lWhTZuX1lo3P3ZwbaXGuYAdrTF70" TargetMode="External"/><Relationship Id="rId17" Type="http://schemas.openxmlformats.org/officeDocument/2006/relationships/hyperlink" Target="https://docs.google.com/spreadsheets/d/18BojEWyFN7bd0u0lWhTZuX1lo3P3ZwbaXGuYAdrTF70/view" TargetMode="External"/><Relationship Id="rId16" Type="http://schemas.openxmlformats.org/officeDocument/2006/relationships/hyperlink" Target="https://docs.google.com/spreadsheets/d/18BojEWyFN7bd0u0lWhTZuX1lo3P3ZwbaXGuYAdrTF70/pub" TargetMode="External"/><Relationship Id="rId19" Type="http://schemas.openxmlformats.org/officeDocument/2006/relationships/hyperlink" Target="https://docs.google.com/drawings/d/1NbRaTRgotsDlHeS8YUQxTb_VCiqaTmJ1g6nUW38xaN0/edit?usp=sharing" TargetMode="External"/><Relationship Id="rId18" Type="http://schemas.openxmlformats.org/officeDocument/2006/relationships/hyperlink" Target="https://docs.google.com/forms/d/1_YNo1z8An4ZyY66fpBS80_iv7H60bm_HYNwCCPzEfH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5548906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5548906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https://sites.google.com/view/vogueboothnewportbeach/home</a:t>
            </a:r>
            <a:endParaRPr sz="1000"/>
          </a:p>
          <a:p>
            <a:pPr indent="0" lvl="0" marL="0" rtl="0" algn="l">
              <a:spcBef>
                <a:spcPts val="0"/>
              </a:spcBef>
              <a:spcAft>
                <a:spcPts val="0"/>
              </a:spcAft>
              <a:buNone/>
            </a:pPr>
            <a:r>
              <a:rPr lang="en" sz="1000" u="sng">
                <a:solidFill>
                  <a:schemeClr val="hlink"/>
                </a:solidFill>
                <a:hlinkClick r:id="rId3"/>
              </a:rPr>
              <a:t>https://drive.google.com/drive/folders/1agBkNxjh6q3IhiME1Fyv5mw75zI9sSeJ?usp=sharing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https://drive.google.com/drive/folders/17VPocRK64MIZ02hkSI0ueZcH4gN-m14f?usp=sharing</a:t>
            </a:r>
            <a:endParaRPr sz="1000"/>
          </a:p>
          <a:p>
            <a:pPr indent="0" lvl="0" marL="0" rtl="0" algn="l">
              <a:spcBef>
                <a:spcPts val="0"/>
              </a:spcBef>
              <a:spcAft>
                <a:spcPts val="0"/>
              </a:spcAft>
              <a:buNone/>
            </a:pPr>
            <a:r>
              <a:rPr lang="en" sz="1000" u="sng">
                <a:solidFill>
                  <a:schemeClr val="hlink"/>
                </a:solidFill>
                <a:hlinkClick r:id="rId6"/>
              </a:rPr>
              <a:t>https://drive.google.com/drive/folders/1Ox7odjQeNYp2Lzr9xmlJECG2UXo7p7RU?usp=sharing</a:t>
            </a:r>
            <a:endParaRPr sz="1000"/>
          </a:p>
          <a:p>
            <a:pPr indent="0" lvl="0" marL="0" rtl="0" algn="l">
              <a:spcBef>
                <a:spcPts val="0"/>
              </a:spcBef>
              <a:spcAft>
                <a:spcPts val="0"/>
              </a:spcAft>
              <a:buNone/>
            </a:pPr>
            <a:r>
              <a:rPr lang="en" sz="1000" u="sng">
                <a:solidFill>
                  <a:schemeClr val="hlink"/>
                </a:solidFill>
                <a:hlinkClick r:id="rId7"/>
              </a:rPr>
              <a:t>https://drive.google.com/drive/folders/1ODrMvc7NJ1ETo8_fhgVT0vGP-42PD7AP?usp=sharing</a:t>
            </a:r>
            <a:endParaRPr sz="1000"/>
          </a:p>
          <a:p>
            <a:pPr indent="0" lvl="0" marL="0" rtl="0" algn="l">
              <a:spcBef>
                <a:spcPts val="0"/>
              </a:spcBef>
              <a:spcAft>
                <a:spcPts val="0"/>
              </a:spcAft>
              <a:buNone/>
            </a:pPr>
            <a:r>
              <a:rPr lang="en" sz="1000" u="sng">
                <a:solidFill>
                  <a:schemeClr val="hlink"/>
                </a:solidFill>
                <a:hlinkClick r:id="rId8"/>
              </a:rPr>
              <a:t>https://drive.google.com/drive/folders/1j1Ok8mXEIA43XkdrngJzjeGbV__LfySV?usp=sharing</a:t>
            </a:r>
            <a:endParaRPr sz="1000"/>
          </a:p>
          <a:p>
            <a:pPr indent="0" lvl="0" marL="0" rtl="0" algn="l">
              <a:spcBef>
                <a:spcPts val="0"/>
              </a:spcBef>
              <a:spcAft>
                <a:spcPts val="0"/>
              </a:spcAft>
              <a:buNone/>
            </a:pPr>
            <a:r>
              <a:rPr lang="en" sz="1000" u="sng">
                <a:solidFill>
                  <a:schemeClr val="hlink"/>
                </a:solidFill>
                <a:hlinkClick r:id="rId9"/>
              </a:rPr>
              <a:t>https://drive.google.com/file/d/1_KGD-wzGwrx4f7CxBz23t7MsYP5YlfOs/view?usp=sharing</a:t>
            </a:r>
            <a:endParaRPr sz="1000"/>
          </a:p>
          <a:p>
            <a:pPr indent="0" lvl="0" marL="0" rtl="0" algn="l">
              <a:spcBef>
                <a:spcPts val="0"/>
              </a:spcBef>
              <a:spcAft>
                <a:spcPts val="0"/>
              </a:spcAft>
              <a:buNone/>
            </a:pPr>
            <a:r>
              <a:rPr lang="en" sz="1000" u="sng">
                <a:solidFill>
                  <a:schemeClr val="hlink"/>
                </a:solidFill>
                <a:hlinkClick r:id="rId10"/>
              </a:rPr>
              <a:t>https://drive.google.com/file/d/1N3MrF45lBfMb7tV9ZE96FCD7dV1T2NW0/view?usp=sharing</a:t>
            </a:r>
            <a:endParaRPr sz="1000"/>
          </a:p>
          <a:p>
            <a:pPr indent="0" lvl="0" marL="0" rtl="0" algn="l">
              <a:spcBef>
                <a:spcPts val="0"/>
              </a:spcBef>
              <a:spcAft>
                <a:spcPts val="0"/>
              </a:spcAft>
              <a:buNone/>
            </a:pPr>
            <a:r>
              <a:rPr lang="en" sz="1000" u="sng">
                <a:solidFill>
                  <a:schemeClr val="hlink"/>
                </a:solidFill>
                <a:hlinkClick r:id="rId11"/>
              </a:rPr>
              <a:t>https://drive.google.com/file/d/1qhXHDKLrakSaDlJb00VRNk1h9Y6Brj5g/view?usp=sharing</a:t>
            </a:r>
            <a:endParaRPr sz="1000"/>
          </a:p>
          <a:p>
            <a:pPr indent="0" lvl="0" marL="0" rtl="0" algn="l">
              <a:spcBef>
                <a:spcPts val="0"/>
              </a:spcBef>
              <a:spcAft>
                <a:spcPts val="0"/>
              </a:spcAft>
              <a:buNone/>
            </a:pPr>
            <a:r>
              <a:rPr lang="en" sz="1000" u="sng">
                <a:solidFill>
                  <a:schemeClr val="hlink"/>
                </a:solidFill>
                <a:hlinkClick r:id="rId12"/>
              </a:rPr>
              <a:t>https://drive.google.com/file/d/13o0PhnjWFvSPGg-stpebec4QkosgoZLn/view?usp=sharing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https://docs.google.com/spreadsheets/d/18BojEWyFN7bd0u0lWhTZuX1lo3P3ZwbaXGuYAdrTF70/edit?usp=sharing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https://docs.google.com/spreadsheet/pub?key=18BojEWyFN7bd0u0lWhTZuX1lo3P3ZwbaXGuYAdrTF70</a:t>
            </a:r>
            <a:endParaRPr sz="1000"/>
          </a:p>
          <a:p>
            <a:pPr indent="0" lvl="0" marL="0" rtl="0" algn="l">
              <a:spcBef>
                <a:spcPts val="0"/>
              </a:spcBef>
              <a:spcAft>
                <a:spcPts val="0"/>
              </a:spcAft>
              <a:buNone/>
            </a:pPr>
            <a:r>
              <a:rPr lang="en" sz="1000" u="sng">
                <a:solidFill>
                  <a:schemeClr val="hlink"/>
                </a:solidFill>
                <a:hlinkClick r:id="rId15"/>
              </a:rPr>
              <a:t>https://docs.google.com/spreadsheets/d/18BojEWyFN7bd0u0lWhTZuX1lo3P3ZwbaXGuYAdrTF70/pubhtml</a:t>
            </a:r>
            <a:endParaRPr sz="1000"/>
          </a:p>
          <a:p>
            <a:pPr indent="0" lvl="0" marL="0" rtl="0" algn="l">
              <a:spcBef>
                <a:spcPts val="0"/>
              </a:spcBef>
              <a:spcAft>
                <a:spcPts val="0"/>
              </a:spcAft>
              <a:buNone/>
            </a:pPr>
            <a:r>
              <a:rPr lang="en" sz="1000" u="sng">
                <a:solidFill>
                  <a:schemeClr val="hlink"/>
                </a:solidFill>
                <a:hlinkClick r:id="rId16"/>
              </a:rPr>
              <a:t>https://docs.google.com/spreadsheets/d/18BojEWyFN7bd0u0lWhTZuX1lo3P3ZwbaXGuYAdrTF70/pub</a:t>
            </a:r>
            <a:endParaRPr sz="1000"/>
          </a:p>
          <a:p>
            <a:pPr indent="0" lvl="0" marL="0" rtl="0" algn="l">
              <a:spcBef>
                <a:spcPts val="0"/>
              </a:spcBef>
              <a:spcAft>
                <a:spcPts val="0"/>
              </a:spcAft>
              <a:buNone/>
            </a:pPr>
            <a:r>
              <a:rPr lang="en" sz="1000" u="sng">
                <a:solidFill>
                  <a:schemeClr val="hlink"/>
                </a:solidFill>
                <a:hlinkClick r:id="rId17"/>
              </a:rPr>
              <a:t>https://docs.google.com/spreadsheets/d/18BojEWyFN7bd0u0lWhTZuX1lo3P3ZwbaXGuYAdrTF70/view</a:t>
            </a:r>
            <a:endParaRPr sz="1000"/>
          </a:p>
          <a:p>
            <a:pPr indent="0" lvl="0" marL="0" rtl="0" algn="l">
              <a:spcBef>
                <a:spcPts val="0"/>
              </a:spcBef>
              <a:spcAft>
                <a:spcPts val="0"/>
              </a:spcAft>
              <a:buNone/>
            </a:pPr>
            <a:r>
              <a:rPr lang="en" sz="1000" u="sng">
                <a:solidFill>
                  <a:schemeClr val="hlink"/>
                </a:solidFill>
                <a:hlinkClick r:id="rId18"/>
              </a:rPr>
              <a:t>https://docs.google.com/forms/d/1_YNo1z8An4ZyY66fpBS80_iv7H60bm_HYNwCCPzEfHI/edit?usp=sharing</a:t>
            </a:r>
            <a:endParaRPr sz="1000"/>
          </a:p>
          <a:p>
            <a:pPr indent="0" lvl="0" marL="0" rtl="0" algn="l">
              <a:spcBef>
                <a:spcPts val="0"/>
              </a:spcBef>
              <a:spcAft>
                <a:spcPts val="0"/>
              </a:spcAft>
              <a:buNone/>
            </a:pPr>
            <a:r>
              <a:rPr lang="en" sz="1000" u="sng">
                <a:solidFill>
                  <a:schemeClr val="hlink"/>
                </a:solidFill>
                <a:hlinkClick r:id="rId19"/>
              </a:rPr>
              <a:t>https://docs.google.com/drawings/d/1NbRaTRgotsDlHeS8YUQxTb_VCiqaTmJ1g6nUW38xaN0/edit?usp=sharing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https://sites.google.com/view/vogue-photo-booth-orange/home</a:t>
            </a:r>
            <a:endParaRPr sz="1000"/>
          </a:p>
          <a:p>
            <a:pPr indent="0" lvl="0" marL="0" rtl="0" algn="l">
              <a:spcBef>
                <a:spcPts val="0"/>
              </a:spcBef>
              <a:spcAft>
                <a:spcPts val="0"/>
              </a:spcAft>
              <a:buNone/>
            </a:pPr>
            <a:r>
              <a:rPr lang="en" sz="1000" u="sng">
                <a:solidFill>
                  <a:schemeClr val="hlink"/>
                </a:solidFill>
                <a:hlinkClick r:id="rId22"/>
              </a:rPr>
              <a:t>https://docs.google.com/document/d/1rqXFyCyv7rVKZ60_FUOMcd0IdbIeVz5wQ0LMeNSbQb4/edit?usp=sharing</a:t>
            </a:r>
            <a:endParaRPr sz="1000"/>
          </a:p>
          <a:p>
            <a:pPr indent="0" lvl="0" marL="0" rtl="0" algn="l">
              <a:spcBef>
                <a:spcPts val="0"/>
              </a:spcBef>
              <a:spcAft>
                <a:spcPts val="0"/>
              </a:spcAft>
              <a:buNone/>
            </a:pPr>
            <a:r>
              <a:rPr lang="en" sz="1000" u="sng">
                <a:solidFill>
                  <a:schemeClr val="hlink"/>
                </a:solidFill>
                <a:hlinkClick r:id="rId23"/>
              </a:rPr>
              <a:t>https://docs.google.com/document/d/1rqXFyCyv7rVKZ60_FUOMcd0IdbIeVz5wQ0LMeNSbQb4/pub</a:t>
            </a:r>
            <a:endParaRPr sz="1000"/>
          </a:p>
          <a:p>
            <a:pPr indent="0" lvl="0" marL="0" rtl="0" algn="l">
              <a:spcBef>
                <a:spcPts val="0"/>
              </a:spcBef>
              <a:spcAft>
                <a:spcPts val="0"/>
              </a:spcAft>
              <a:buNone/>
            </a:pPr>
            <a:r>
              <a:rPr lang="en" sz="1000" u="sng">
                <a:solidFill>
                  <a:schemeClr val="hlink"/>
                </a:solidFill>
                <a:hlinkClick r:id="rId24"/>
              </a:rPr>
              <a:t>https://docs.google.com/document/d/1rqXFyCyv7rVKZ60_FUOMcd0IdbIeVz5wQ0LMeNSbQb4/view</a:t>
            </a:r>
            <a:endParaRPr sz="1000"/>
          </a:p>
          <a:p>
            <a:pPr indent="0" lvl="0" marL="0" rtl="0" algn="l">
              <a:spcBef>
                <a:spcPts val="0"/>
              </a:spcBef>
              <a:spcAft>
                <a:spcPts val="0"/>
              </a:spcAft>
              <a:buNone/>
            </a:pPr>
            <a:r>
              <a:rPr lang="en" sz="1000" u="sng">
                <a:solidFill>
                  <a:schemeClr val="hlink"/>
                </a:solidFill>
                <a:hlinkClick r:id="rId25"/>
              </a:rPr>
              <a:t>https://docs.google.com/presentation/d/11RqttkQ-ZghC651Fz8RlbOGpEmnzIOHVm_bgVKOmdnI/edit?usp=sharing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https://docs.google.com/presentation/d/11RqttkQ-ZghC651Fz8RlbOGpEmnzIOHVm_bgVKOmdnI/pub?start=true&amp;loop=true&amp;delayms=3000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https://docs.google.com/presentation/d/11RqttkQ-ZghC651Fz8RlbOGpEmnzIOHVm_bgVKOmdnI/view</a:t>
            </a:r>
            <a:endParaRPr sz="1000"/>
          </a:p>
          <a:p>
            <a:pPr indent="0" lvl="0" marL="0" rtl="0" algn="l">
              <a:spcBef>
                <a:spcPts val="0"/>
              </a:spcBef>
              <a:spcAft>
                <a:spcPts val="0"/>
              </a:spcAft>
              <a:buNone/>
            </a:pPr>
            <a:r>
              <a:rPr lang="en" sz="1000" u="sng">
                <a:solidFill>
                  <a:schemeClr val="hlink"/>
                </a:solidFill>
                <a:hlinkClick r:id="rId28"/>
              </a:rPr>
              <a:t>https://docs.google.com/presentation/d/11RqttkQ-ZghC651Fz8RlbOGpEmnzIOHVm_bgVKOmdnI/htmlpresent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455489063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455489063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455489063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455489063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455489063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455489063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455489063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455489063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455489063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455489063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455489063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455489063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455489063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455489063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455489063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455489063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455489063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455489063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https://sites.google.com/view/vogueboothnewportbeach/home</a:t>
            </a:r>
            <a:endParaRPr sz="1000"/>
          </a:p>
          <a:p>
            <a:pPr indent="0" lvl="0" marL="0" rtl="0" algn="l">
              <a:spcBef>
                <a:spcPts val="0"/>
              </a:spcBef>
              <a:spcAft>
                <a:spcPts val="0"/>
              </a:spcAft>
              <a:buNone/>
            </a:pPr>
            <a:r>
              <a:rPr lang="en" sz="1000" u="sng">
                <a:solidFill>
                  <a:schemeClr val="hlink"/>
                </a:solidFill>
                <a:hlinkClick r:id="rId3"/>
              </a:rPr>
              <a:t>https://drive.google.com/drive/folders/1agBkNxjh6q3IhiME1Fyv5mw75zI9sSeJ?usp=sharing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https://drive.google.com/drive/folders/17VPocRK64MIZ02hkSI0ueZcH4gN-m14f?usp=sharing</a:t>
            </a:r>
            <a:endParaRPr sz="1000"/>
          </a:p>
          <a:p>
            <a:pPr indent="0" lvl="0" marL="0" rtl="0" algn="l">
              <a:spcBef>
                <a:spcPts val="0"/>
              </a:spcBef>
              <a:spcAft>
                <a:spcPts val="0"/>
              </a:spcAft>
              <a:buNone/>
            </a:pPr>
            <a:r>
              <a:rPr lang="en" sz="1000" u="sng">
                <a:solidFill>
                  <a:schemeClr val="hlink"/>
                </a:solidFill>
                <a:hlinkClick r:id="rId6"/>
              </a:rPr>
              <a:t>https://drive.google.com/drive/folders/1Ox7odjQeNYp2Lzr9xmlJECG2UXo7p7RU?usp=sharing</a:t>
            </a:r>
            <a:endParaRPr sz="1000"/>
          </a:p>
          <a:p>
            <a:pPr indent="0" lvl="0" marL="0" rtl="0" algn="l">
              <a:spcBef>
                <a:spcPts val="0"/>
              </a:spcBef>
              <a:spcAft>
                <a:spcPts val="0"/>
              </a:spcAft>
              <a:buNone/>
            </a:pPr>
            <a:r>
              <a:rPr lang="en" sz="1000" u="sng">
                <a:solidFill>
                  <a:schemeClr val="hlink"/>
                </a:solidFill>
                <a:hlinkClick r:id="rId7"/>
              </a:rPr>
              <a:t>https://drive.google.com/drive/folders/1ODrMvc7NJ1ETo8_fhgVT0vGP-42PD7AP?usp=sharing</a:t>
            </a:r>
            <a:endParaRPr sz="1000"/>
          </a:p>
          <a:p>
            <a:pPr indent="0" lvl="0" marL="0" rtl="0" algn="l">
              <a:spcBef>
                <a:spcPts val="0"/>
              </a:spcBef>
              <a:spcAft>
                <a:spcPts val="0"/>
              </a:spcAft>
              <a:buNone/>
            </a:pPr>
            <a:r>
              <a:rPr lang="en" sz="1000" u="sng">
                <a:solidFill>
                  <a:schemeClr val="hlink"/>
                </a:solidFill>
                <a:hlinkClick r:id="rId8"/>
              </a:rPr>
              <a:t>https://drive.google.com/drive/folders/1j1Ok8mXEIA43XkdrngJzjeGbV__LfySV?usp=sharing</a:t>
            </a:r>
            <a:endParaRPr sz="1000"/>
          </a:p>
          <a:p>
            <a:pPr indent="0" lvl="0" marL="0" rtl="0" algn="l">
              <a:spcBef>
                <a:spcPts val="0"/>
              </a:spcBef>
              <a:spcAft>
                <a:spcPts val="0"/>
              </a:spcAft>
              <a:buNone/>
            </a:pPr>
            <a:r>
              <a:rPr lang="en" sz="1000" u="sng">
                <a:solidFill>
                  <a:schemeClr val="hlink"/>
                </a:solidFill>
                <a:hlinkClick r:id="rId9"/>
              </a:rPr>
              <a:t>https://drive.google.com/file/d/1_KGD-wzGwrx4f7CxBz23t7MsYP5YlfOs/view?usp=sharing</a:t>
            </a:r>
            <a:endParaRPr sz="1000"/>
          </a:p>
          <a:p>
            <a:pPr indent="0" lvl="0" marL="0" rtl="0" algn="l">
              <a:spcBef>
                <a:spcPts val="0"/>
              </a:spcBef>
              <a:spcAft>
                <a:spcPts val="0"/>
              </a:spcAft>
              <a:buNone/>
            </a:pPr>
            <a:r>
              <a:rPr lang="en" sz="1000" u="sng">
                <a:solidFill>
                  <a:schemeClr val="hlink"/>
                </a:solidFill>
                <a:hlinkClick r:id="rId10"/>
              </a:rPr>
              <a:t>https://drive.google.com/file/d/1N3MrF45lBfMb7tV9ZE96FCD7dV1T2NW0/view?usp=sharing</a:t>
            </a:r>
            <a:endParaRPr sz="1000"/>
          </a:p>
          <a:p>
            <a:pPr indent="0" lvl="0" marL="0" rtl="0" algn="l">
              <a:spcBef>
                <a:spcPts val="0"/>
              </a:spcBef>
              <a:spcAft>
                <a:spcPts val="0"/>
              </a:spcAft>
              <a:buNone/>
            </a:pPr>
            <a:r>
              <a:rPr lang="en" sz="1000" u="sng">
                <a:solidFill>
                  <a:schemeClr val="hlink"/>
                </a:solidFill>
                <a:hlinkClick r:id="rId11"/>
              </a:rPr>
              <a:t>https://drive.google.com/file/d/1qhXHDKLrakSaDlJb00VRNk1h9Y6Brj5g/view?usp=sharing</a:t>
            </a:r>
            <a:endParaRPr sz="1000"/>
          </a:p>
          <a:p>
            <a:pPr indent="0" lvl="0" marL="0" rtl="0" algn="l">
              <a:spcBef>
                <a:spcPts val="0"/>
              </a:spcBef>
              <a:spcAft>
                <a:spcPts val="0"/>
              </a:spcAft>
              <a:buNone/>
            </a:pPr>
            <a:r>
              <a:rPr lang="en" sz="1000" u="sng">
                <a:solidFill>
                  <a:schemeClr val="hlink"/>
                </a:solidFill>
                <a:hlinkClick r:id="rId12"/>
              </a:rPr>
              <a:t>https://drive.google.com/file/d/13o0PhnjWFvSPGg-stpebec4QkosgoZLn/view?usp=sharing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https://docs.google.com/spreadsheets/d/18BojEWyFN7bd0u0lWhTZuX1lo3P3ZwbaXGuYAdrTF70/edit?usp=sharing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https://docs.google.com/spreadsheet/pub?key=18BojEWyFN7bd0u0lWhTZuX1lo3P3ZwbaXGuYAdrTF70</a:t>
            </a:r>
            <a:endParaRPr sz="1000"/>
          </a:p>
          <a:p>
            <a:pPr indent="0" lvl="0" marL="0" rtl="0" algn="l">
              <a:spcBef>
                <a:spcPts val="0"/>
              </a:spcBef>
              <a:spcAft>
                <a:spcPts val="0"/>
              </a:spcAft>
              <a:buNone/>
            </a:pPr>
            <a:r>
              <a:rPr lang="en" sz="1000" u="sng">
                <a:solidFill>
                  <a:schemeClr val="hlink"/>
                </a:solidFill>
                <a:hlinkClick r:id="rId15"/>
              </a:rPr>
              <a:t>https://docs.google.com/spreadsheets/d/18BojEWyFN7bd0u0lWhTZuX1lo3P3ZwbaXGuYAdrTF70/pubhtml</a:t>
            </a:r>
            <a:endParaRPr sz="1000"/>
          </a:p>
          <a:p>
            <a:pPr indent="0" lvl="0" marL="0" rtl="0" algn="l">
              <a:spcBef>
                <a:spcPts val="0"/>
              </a:spcBef>
              <a:spcAft>
                <a:spcPts val="0"/>
              </a:spcAft>
              <a:buNone/>
            </a:pPr>
            <a:r>
              <a:rPr lang="en" sz="1000" u="sng">
                <a:solidFill>
                  <a:schemeClr val="hlink"/>
                </a:solidFill>
                <a:hlinkClick r:id="rId16"/>
              </a:rPr>
              <a:t>https://docs.google.com/spreadsheets/d/18BojEWyFN7bd0u0lWhTZuX1lo3P3ZwbaXGuYAdrTF70/pub</a:t>
            </a:r>
            <a:endParaRPr sz="1000"/>
          </a:p>
          <a:p>
            <a:pPr indent="0" lvl="0" marL="0" rtl="0" algn="l">
              <a:spcBef>
                <a:spcPts val="0"/>
              </a:spcBef>
              <a:spcAft>
                <a:spcPts val="0"/>
              </a:spcAft>
              <a:buNone/>
            </a:pPr>
            <a:r>
              <a:rPr lang="en" sz="1000" u="sng">
                <a:solidFill>
                  <a:schemeClr val="hlink"/>
                </a:solidFill>
                <a:hlinkClick r:id="rId17"/>
              </a:rPr>
              <a:t>https://docs.google.com/spreadsheets/d/18BojEWyFN7bd0u0lWhTZuX1lo3P3ZwbaXGuYAdrTF70/view</a:t>
            </a:r>
            <a:endParaRPr sz="1000"/>
          </a:p>
          <a:p>
            <a:pPr indent="0" lvl="0" marL="0" rtl="0" algn="l">
              <a:spcBef>
                <a:spcPts val="0"/>
              </a:spcBef>
              <a:spcAft>
                <a:spcPts val="0"/>
              </a:spcAft>
              <a:buNone/>
            </a:pPr>
            <a:r>
              <a:rPr lang="en" sz="1000" u="sng">
                <a:solidFill>
                  <a:schemeClr val="hlink"/>
                </a:solidFill>
                <a:hlinkClick r:id="rId18"/>
              </a:rPr>
              <a:t>https://docs.google.com/forms/d/1_YNo1z8An4ZyY66fpBS80_iv7H60bm_HYNwCCPzEfHI/edit?usp=sharing</a:t>
            </a:r>
            <a:endParaRPr sz="1000"/>
          </a:p>
          <a:p>
            <a:pPr indent="0" lvl="0" marL="0" rtl="0" algn="l">
              <a:spcBef>
                <a:spcPts val="0"/>
              </a:spcBef>
              <a:spcAft>
                <a:spcPts val="0"/>
              </a:spcAft>
              <a:buNone/>
            </a:pPr>
            <a:r>
              <a:rPr lang="en" sz="1000" u="sng">
                <a:solidFill>
                  <a:schemeClr val="hlink"/>
                </a:solidFill>
                <a:hlinkClick r:id="rId19"/>
              </a:rPr>
              <a:t>https://docs.google.com/drawings/d/1NbRaTRgotsDlHeS8YUQxTb_VCiqaTmJ1g6nUW38xaN0/edit?usp=sharing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https://sites.google.com/view/vogue-photo-booth-orange/home</a:t>
            </a:r>
            <a:endParaRPr sz="1000"/>
          </a:p>
          <a:p>
            <a:pPr indent="0" lvl="0" marL="0" rtl="0" algn="l">
              <a:spcBef>
                <a:spcPts val="0"/>
              </a:spcBef>
              <a:spcAft>
                <a:spcPts val="0"/>
              </a:spcAft>
              <a:buNone/>
            </a:pPr>
            <a:r>
              <a:rPr lang="en" sz="1000" u="sng">
                <a:solidFill>
                  <a:schemeClr val="hlink"/>
                </a:solidFill>
                <a:hlinkClick r:id="rId22"/>
              </a:rPr>
              <a:t>https://docs.google.com/document/d/1rqXFyCyv7rVKZ60_FUOMcd0IdbIeVz5wQ0LMeNSbQb4/edit?usp=sharing</a:t>
            </a:r>
            <a:endParaRPr sz="1000"/>
          </a:p>
          <a:p>
            <a:pPr indent="0" lvl="0" marL="0" rtl="0" algn="l">
              <a:spcBef>
                <a:spcPts val="0"/>
              </a:spcBef>
              <a:spcAft>
                <a:spcPts val="0"/>
              </a:spcAft>
              <a:buNone/>
            </a:pPr>
            <a:r>
              <a:rPr lang="en" sz="1000" u="sng">
                <a:solidFill>
                  <a:schemeClr val="hlink"/>
                </a:solidFill>
                <a:hlinkClick r:id="rId23"/>
              </a:rPr>
              <a:t>https://docs.google.com/document/d/1rqXFyCyv7rVKZ60_FUOMcd0IdbIeVz5wQ0LMeNSbQb4/pub</a:t>
            </a:r>
            <a:endParaRPr sz="1000"/>
          </a:p>
          <a:p>
            <a:pPr indent="0" lvl="0" marL="0" rtl="0" algn="l">
              <a:spcBef>
                <a:spcPts val="0"/>
              </a:spcBef>
              <a:spcAft>
                <a:spcPts val="0"/>
              </a:spcAft>
              <a:buNone/>
            </a:pPr>
            <a:r>
              <a:rPr lang="en" sz="1000" u="sng">
                <a:solidFill>
                  <a:schemeClr val="hlink"/>
                </a:solidFill>
                <a:hlinkClick r:id="rId24"/>
              </a:rPr>
              <a:t>https://docs.google.com/document/d/1rqXFyCyv7rVKZ60_FUOMcd0IdbIeVz5wQ0LMeNSbQb4/view</a:t>
            </a:r>
            <a:endParaRPr sz="1000"/>
          </a:p>
          <a:p>
            <a:pPr indent="0" lvl="0" marL="0" rtl="0" algn="l">
              <a:spcBef>
                <a:spcPts val="0"/>
              </a:spcBef>
              <a:spcAft>
                <a:spcPts val="0"/>
              </a:spcAft>
              <a:buNone/>
            </a:pPr>
            <a:r>
              <a:rPr lang="en" sz="1000" u="sng">
                <a:solidFill>
                  <a:schemeClr val="hlink"/>
                </a:solidFill>
                <a:hlinkClick r:id="rId25"/>
              </a:rPr>
              <a:t>https://docs.google.com/presentation/d/11RqttkQ-ZghC651Fz8RlbOGpEmnzIOHVm_bgVKOmdnI/edit?usp=sharing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https://docs.google.com/presentation/d/11RqttkQ-ZghC651Fz8RlbOGpEmnzIOHVm_bgVKOmdnI/pub?start=true&amp;loop=true&amp;delayms=3000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https://docs.google.com/presentation/d/11RqttkQ-ZghC651Fz8RlbOGpEmnzIOHVm_bgVKOmdnI/view</a:t>
            </a:r>
            <a:endParaRPr sz="1000"/>
          </a:p>
          <a:p>
            <a:pPr indent="0" lvl="0" marL="0" rtl="0" algn="l">
              <a:spcBef>
                <a:spcPts val="0"/>
              </a:spcBef>
              <a:spcAft>
                <a:spcPts val="0"/>
              </a:spcAft>
              <a:buNone/>
            </a:pPr>
            <a:r>
              <a:rPr lang="en" sz="1000" u="sng">
                <a:solidFill>
                  <a:schemeClr val="hlink"/>
                </a:solidFill>
                <a:hlinkClick r:id="rId28"/>
              </a:rPr>
              <a:t>https://docs.google.com/presentation/d/11RqttkQ-ZghC651Fz8RlbOGpEmnzIOHVm_bgVKOmdnI/htmlpresent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SLIDES_API1455489063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SLIDES_API1455489063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5548906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5548906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5548906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5548906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455489063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455489063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455489063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455489063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45548906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455489063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5548906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5548906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55489063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55489063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455489063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455489063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ogueboothnewportbeac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vogueboothnewportbeach/home" TargetMode="External"/><Relationship Id="rId4" Type="http://schemas.openxmlformats.org/officeDocument/2006/relationships/image" Target="../media/image26.jpg"/><Relationship Id="rId5" Type="http://schemas.openxmlformats.org/officeDocument/2006/relationships/hyperlink" Target="https://docs.google.com/presentation/d/11RqttkQ-ZghC651Fz8RlbOGpEmnzIOHVm_bgVKOmdnI/edit?usp=drivesdk" TargetMode="External"/><Relationship Id="rId6"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1RqttkQ-ZghC651Fz8RlbOGpEmnzIOHVm_bgVKOmdnI/edit?usp=drivesd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NbRaTRgotsDlHeS8YUQxTb_VCiqaTmJ1g6nUW38xaN0/edit?usp=sharing" TargetMode="External"/><Relationship Id="rId22" Type="http://schemas.openxmlformats.org/officeDocument/2006/relationships/hyperlink" Target="https://sites.google.com/view/vogue-photo-booth-orange/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rqXFyCyv7rVKZ60_FUOMcd0IdbIeVz5wQ0LMeNSbQb4/pub" TargetMode="External"/><Relationship Id="rId23" Type="http://schemas.openxmlformats.org/officeDocument/2006/relationships/hyperlink" Target="https://docs.google.com/document/d/1rqXFyCyv7rVKZ60_FUOMcd0IdbIeVz5wQ0LMeNSbQb4/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vogueboothnewportbeach/home" TargetMode="External"/><Relationship Id="rId4" Type="http://schemas.openxmlformats.org/officeDocument/2006/relationships/hyperlink" Target="https://drive.google.com/drive/folders/1agBkNxjh6q3IhiME1Fyv5mw75zI9sSeJ?usp=sharing" TargetMode="External"/><Relationship Id="rId9" Type="http://schemas.openxmlformats.org/officeDocument/2006/relationships/hyperlink" Target="https://drive.google.com/drive/folders/1j1Ok8mXEIA43XkdrngJzjeGbV__LfySV?usp=sharing" TargetMode="External"/><Relationship Id="rId26" Type="http://schemas.openxmlformats.org/officeDocument/2006/relationships/hyperlink" Target="https://docs.google.com/presentation/d/11RqttkQ-ZghC651Fz8RlbOGpEmnzIOHVm_bgVKOmdnI/edit?usp=sharing" TargetMode="External"/><Relationship Id="rId25" Type="http://schemas.openxmlformats.org/officeDocument/2006/relationships/hyperlink" Target="https://docs.google.com/document/d/1rqXFyCyv7rVKZ60_FUOMcd0IdbIeVz5wQ0LMeNSbQb4/view" TargetMode="External"/><Relationship Id="rId28" Type="http://schemas.openxmlformats.org/officeDocument/2006/relationships/hyperlink" Target="https://docs.google.com/presentation/d/11RqttkQ-ZghC651Fz8RlbOGpEmnzIOHVm_bgVKOmdnI/view" TargetMode="External"/><Relationship Id="rId27" Type="http://schemas.openxmlformats.org/officeDocument/2006/relationships/hyperlink" Target="https://docs.google.com/presentation/d/11RqttkQ-ZghC651Fz8RlbOGpEmnzIOHVm_bgVKOmdnI/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7VPocRK64MIZ02hkSI0ueZcH4gN-m14f?usp=sharing" TargetMode="External"/><Relationship Id="rId29" Type="http://schemas.openxmlformats.org/officeDocument/2006/relationships/hyperlink" Target="https://docs.google.com/presentation/d/11RqttkQ-ZghC651Fz8RlbOGpEmnzIOHVm_bgVKOmdnI/htmlpresent" TargetMode="External"/><Relationship Id="rId7" Type="http://schemas.openxmlformats.org/officeDocument/2006/relationships/hyperlink" Target="https://drive.google.com/drive/folders/1Ox7odjQeNYp2Lzr9xmlJECG2UXo7p7RU?usp=sharing" TargetMode="External"/><Relationship Id="rId8" Type="http://schemas.openxmlformats.org/officeDocument/2006/relationships/hyperlink" Target="https://drive.google.com/drive/folders/1ODrMvc7NJ1ETo8_fhgVT0vGP-42PD7AP?usp=sharing" TargetMode="External"/><Relationship Id="rId31" Type="http://schemas.openxmlformats.org/officeDocument/2006/relationships/image" Target="../media/image2.png"/><Relationship Id="rId30" Type="http://schemas.openxmlformats.org/officeDocument/2006/relationships/hyperlink" Target="https://docs.google.com/presentation/d/11RqttkQ-ZghC651Fz8RlbOGpEmnzIOHVm_bgVKOmdnI/edit?usp=drivesdk" TargetMode="External"/><Relationship Id="rId11" Type="http://schemas.openxmlformats.org/officeDocument/2006/relationships/hyperlink" Target="https://drive.google.com/file/d/1N3MrF45lBfMb7tV9ZE96FCD7dV1T2NW0/view?usp=sharing" TargetMode="External"/><Relationship Id="rId10" Type="http://schemas.openxmlformats.org/officeDocument/2006/relationships/hyperlink" Target="https://drive.google.com/file/d/1_KGD-wzGwrx4f7CxBz23t7MsYP5YlfOs/view?usp=sharing" TargetMode="External"/><Relationship Id="rId13" Type="http://schemas.openxmlformats.org/officeDocument/2006/relationships/hyperlink" Target="https://drive.google.com/file/d/13o0PhnjWFvSPGg-stpebec4QkosgoZLn/view?usp=sharing" TargetMode="External"/><Relationship Id="rId12" Type="http://schemas.openxmlformats.org/officeDocument/2006/relationships/hyperlink" Target="https://drive.google.com/file/d/1qhXHDKLrakSaDlJb00VRNk1h9Y6Brj5g/view?usp=sharing" TargetMode="External"/><Relationship Id="rId15" Type="http://schemas.openxmlformats.org/officeDocument/2006/relationships/hyperlink" Target="https://docs.google.com/spreadsheet/pub?key=18BojEWyFN7bd0u0lWhTZuX1lo3P3ZwbaXGuYAdrTF70" TargetMode="External"/><Relationship Id="rId14" Type="http://schemas.openxmlformats.org/officeDocument/2006/relationships/hyperlink" Target="https://docs.google.com/spreadsheets/d/18BojEWyFN7bd0u0lWhTZuX1lo3P3ZwbaXGuYAdrTF70/edit?usp=sharing" TargetMode="External"/><Relationship Id="rId17" Type="http://schemas.openxmlformats.org/officeDocument/2006/relationships/hyperlink" Target="https://docs.google.com/spreadsheets/d/18BojEWyFN7bd0u0lWhTZuX1lo3P3ZwbaXGuYAdrTF70/pub" TargetMode="External"/><Relationship Id="rId16" Type="http://schemas.openxmlformats.org/officeDocument/2006/relationships/hyperlink" Target="https://docs.google.com/spreadsheets/d/18BojEWyFN7bd0u0lWhTZuX1lo3P3ZwbaXGuYAdrTF70/pubhtml" TargetMode="External"/><Relationship Id="rId19" Type="http://schemas.openxmlformats.org/officeDocument/2006/relationships/hyperlink" Target="https://docs.google.com/forms/d/1_YNo1z8An4ZyY66fpBS80_iv7H60bm_HYNwCCPzEfHI/edit?usp=sharing" TargetMode="External"/><Relationship Id="rId18" Type="http://schemas.openxmlformats.org/officeDocument/2006/relationships/hyperlink" Target="https://docs.google.com/spreadsheets/d/18BojEWyFN7bd0u0lWhTZuX1lo3P3ZwbaXGuYAdrTF70/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1RqttkQ-ZghC651Fz8RlbOGpEmnzIOHVm_bgVKOmdnI/edit?usp=drivesd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vogueboothnewportbeach/home" TargetMode="External"/><Relationship Id="rId4" Type="http://schemas.openxmlformats.org/officeDocument/2006/relationships/hyperlink" Target="http://www.youtube.com/watch?v=PGz2_DaCcro" TargetMode="External"/><Relationship Id="rId5" Type="http://schemas.openxmlformats.org/officeDocument/2006/relationships/image" Target="../media/image15.jpg"/><Relationship Id="rId6" Type="http://schemas.openxmlformats.org/officeDocument/2006/relationships/hyperlink" Target="https://docs.google.com/presentation/d/11RqttkQ-ZghC651Fz8RlbOGpEmnzIOHVm_bgVKOmdnI/edit?usp=drivesdk" TargetMode="External"/><Relationship Id="rId7"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vogueboothnewportbeach/home" TargetMode="External"/><Relationship Id="rId4" Type="http://schemas.openxmlformats.org/officeDocument/2006/relationships/hyperlink" Target="http://www.youtube.com/watch?v=oeyJng7KI6I" TargetMode="External"/><Relationship Id="rId5" Type="http://schemas.openxmlformats.org/officeDocument/2006/relationships/image" Target="../media/image19.jpg"/><Relationship Id="rId6" Type="http://schemas.openxmlformats.org/officeDocument/2006/relationships/hyperlink" Target="https://docs.google.com/presentation/d/11RqttkQ-ZghC651Fz8RlbOGpEmnzIOHVm_bgVKOmdnI/edit?usp=drivesdk" TargetMode="External"/><Relationship Id="rId7"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vogueboothnewportbeach/home" TargetMode="External"/><Relationship Id="rId4" Type="http://schemas.openxmlformats.org/officeDocument/2006/relationships/hyperlink" Target="http://www.youtube.com/watch?v=ejrv_XjRVkk" TargetMode="External"/><Relationship Id="rId5" Type="http://schemas.openxmlformats.org/officeDocument/2006/relationships/image" Target="../media/image19.jpg"/><Relationship Id="rId6" Type="http://schemas.openxmlformats.org/officeDocument/2006/relationships/hyperlink" Target="https://docs.google.com/presentation/d/11RqttkQ-ZghC651Fz8RlbOGpEmnzIOHVm_bgVKOmdnI/edit?usp=drivesdk" TargetMode="External"/><Relationship Id="rId7"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vogueboothnewportbeach/home" TargetMode="External"/><Relationship Id="rId4" Type="http://schemas.openxmlformats.org/officeDocument/2006/relationships/hyperlink" Target="http://www.youtube.com/watch?v=bQkFyTsgIOc" TargetMode="External"/><Relationship Id="rId5" Type="http://schemas.openxmlformats.org/officeDocument/2006/relationships/image" Target="../media/image23.jpg"/><Relationship Id="rId6" Type="http://schemas.openxmlformats.org/officeDocument/2006/relationships/hyperlink" Target="https://docs.google.com/presentation/d/11RqttkQ-ZghC651Fz8RlbOGpEmnzIOHVm_bgVKOmdnI/edit?usp=drivesdk" TargetMode="External"/><Relationship Id="rId7"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vogueboothnewportbeach/home" TargetMode="External"/><Relationship Id="rId4" Type="http://schemas.openxmlformats.org/officeDocument/2006/relationships/hyperlink" Target="http://www.youtube.com/watch?v=-vHcKzShsas" TargetMode="External"/><Relationship Id="rId5" Type="http://schemas.openxmlformats.org/officeDocument/2006/relationships/image" Target="../media/image25.jpg"/><Relationship Id="rId6" Type="http://schemas.openxmlformats.org/officeDocument/2006/relationships/hyperlink" Target="https://docs.google.com/presentation/d/11RqttkQ-ZghC651Fz8RlbOGpEmnzIOHVm_bgVKOmdnI/edit?usp=drivesdk" TargetMode="External"/><Relationship Id="rId7"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vogueboothnewportbeac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vogue-photo-booth-orange/home" TargetMode="Externa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vogueboothnewportbeach/home"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vogueboothnewportbeach/home" TargetMode="External"/><Relationship Id="rId4" Type="http://schemas.openxmlformats.org/officeDocument/2006/relationships/hyperlink" Target="https://docs.google.com/presentation/d/11RqttkQ-ZghC651Fz8RlbOGpEmnzIOHVm_bgVKOmdnI/edit?usp=drivesdk" TargetMode="External"/><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1RqttkQ-ZghC651Fz8RlbOGpEmnzIOHVm_bgVKOmdnI/edit?usp=drivesd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1RqttkQ-ZghC651Fz8RlbOGpEmnzIOHVm_bgVKOmdnI/edit?usp=drivesd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vogueboothnewportbeach/home" TargetMode="External"/><Relationship Id="rId4" Type="http://schemas.openxmlformats.org/officeDocument/2006/relationships/image" Target="../media/image9.jpg"/><Relationship Id="rId5" Type="http://schemas.openxmlformats.org/officeDocument/2006/relationships/hyperlink" Target="https://docs.google.com/presentation/d/11RqttkQ-ZghC651Fz8RlbOGpEmnzIOHVm_bgVKOmdnI/edit?usp=drivesdk" TargetMode="External"/><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vogueboothnewportbeach/home" TargetMode="External"/><Relationship Id="rId4" Type="http://schemas.openxmlformats.org/officeDocument/2006/relationships/image" Target="../media/image10.jpg"/><Relationship Id="rId5" Type="http://schemas.openxmlformats.org/officeDocument/2006/relationships/hyperlink" Target="https://docs.google.com/presentation/d/11RqttkQ-ZghC651Fz8RlbOGpEmnzIOHVm_bgVKOmdnI/edit?usp=drivesdk"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vogueboothnewportbeach/home" TargetMode="External"/><Relationship Id="rId4" Type="http://schemas.openxmlformats.org/officeDocument/2006/relationships/image" Target="../media/image5.jpg"/><Relationship Id="rId5" Type="http://schemas.openxmlformats.org/officeDocument/2006/relationships/hyperlink" Target="https://docs.google.com/presentation/d/11RqttkQ-ZghC651Fz8RlbOGpEmnzIOHVm_bgVKOmdnI/edit?usp=drivesdk"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https://sites.google.com/view/vogueboothnewportbeach/home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10;" id="110" name="Google Shape;110;p22" title="Vogue Photobooth LED Enclosure rental Newport Beach">
            <a:hlinkClick r:id="rId3"/>
          </p:cNvPr>
          <p:cNvPicPr preferRelativeResize="0"/>
          <p:nvPr/>
        </p:nvPicPr>
        <p:blipFill>
          <a:blip r:embed="rId4">
            <a:alphaModFix/>
          </a:blip>
          <a:stretch>
            <a:fillRect/>
          </a:stretch>
        </p:blipFill>
        <p:spPr>
          <a:xfrm>
            <a:off x="1714500" y="671513"/>
            <a:ext cx="5715000" cy="3800475"/>
          </a:xfrm>
          <a:prstGeom prst="rect">
            <a:avLst/>
          </a:prstGeom>
          <a:noFill/>
          <a:ln>
            <a:noFill/>
          </a:ln>
        </p:spPr>
      </p:pic>
      <p:pic>
        <p:nvPicPr>
          <p:cNvPr descr="Vogue Photobooth LED Enclosure rental Newport Beach" id="111" name="Google Shape;111;p22" title="Vogue Photobooth LED Enclosure rental Newport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ogue Photobooth LED Enclosure rental Newport Beach" id="118" name="Google Shape;118;p23" title="Vogue Photobooth LED Enclosure rental Newport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ogue Photobooth LED Enclosure rental Newport Beach" id="126" name="Google Shape;126;p24" title="Vogue Photobooth LED Enclosure rental Newport Beach">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ogue Photobooth LED Enclosure rental Newport Beach" id="133" name="Google Shape;133;p25" title="Vogue Photobooth LED Enclosure rental Newport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https://sites.google.com/view/vogueboothnewportbeach/home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booth LED Enclosure rental Newport Beach" id="140" name="Google Shape;140;p26" title="Vogue Photobooth LED Enclosure rental Newport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https://sites.google.com/view/vogueboothnewportbeach/home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booth LED Enclosure rental Newport Beach" id="147" name="Google Shape;147;p27" title="Vogue Photobooth LED Enclosure rental Newport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https://sites.google.com/view/vogueboothnewportbeach/home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booth LED Enclosure rental Newport Beach" id="154" name="Google Shape;154;p28" title="Vogue Photobooth LED Enclosure rental Newport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https://sites.google.com/view/vogueboothnewportbeach/home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booth LED Enclosure rental Newport Beach" id="161" name="Google Shape;161;p29" title="Vogue Photobooth LED Enclosure rental Newport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https://sites.google.com/view/vogueboothnewportbeach/home</a:t>
            </a:r>
            <a:endParaRPr/>
          </a:p>
        </p:txBody>
      </p:sp>
      <p:pic>
        <p:nvPicPr>
          <p:cNvPr id="167" name="Google Shape;167;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booth LED Enclosure rental Newport Beach" id="168" name="Google Shape;168;p30" title="Vogue Photobooth LED Enclosure rental Newport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000"/>
                                        <p:tgtEl>
                                          <p:spTgt spid="1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Beach</a:t>
            </a:r>
            <a:endParaRPr b="1">
              <a:solidFill>
                <a:srgbClr val="A8D673"/>
              </a:solidFill>
              <a:latin typeface="Poppins"/>
              <a:ea typeface="Poppins"/>
              <a:cs typeface="Poppins"/>
              <a:sym typeface="Poppins"/>
            </a:endParaRPr>
          </a:p>
        </p:txBody>
      </p:sp>
      <p:sp>
        <p:nvSpPr>
          <p:cNvPr id="174" name="Google Shape;174;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https://sites.google.com/view/vogueboothnewportbeach/home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Newport Beach" id="60" name="Google Shape;60;p14" title="Vogue Photobooth LED Enclosure rental Newport Beach">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ogue Photobooth LED Enclosure rental Newport Beach" id="65" name="Google Shape;65;p15" title="Vogue Photobooth LED Enclosure rental Newport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Newport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concerts.&amp;nbsp;Lucky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experience.&amp;nbsp;&amp;nbsp;Guests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Snapchat.&amp;nbsp;It can be used as a marketing tool. We also have an Instagram and Social media sharing station so that guests can share their own photos right away. We strive to add unforgettable photos and GIFs to your special event to wow your friends and family.&amp;nbsp;Choose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https://sites.google.com/view/vogueboothnewportbeach/home</a:t>
            </a:r>
            <a:endParaRPr sz="1000">
              <a:solidFill>
                <a:schemeClr val="dk2"/>
              </a:solidFill>
            </a:endParaRPr>
          </a:p>
        </p:txBody>
      </p:sp>
      <p:pic>
        <p:nvPicPr>
          <p:cNvPr descr="Vogue Photobooth LED Enclosure rental Newport Beach" id="73" name="Google Shape;73;p16" title="Vogue Photobooth LED Enclosure rental Newport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ogue Photobooth LED Enclosure rental Newport Beach" id="80" name="Google Shape;80;p17" title="Vogue Photobooth LED Enclosure rental Newport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Newport Beach</a:t>
            </a:r>
            <a:endParaRPr sz="800"/>
          </a:p>
          <a:p>
            <a:pPr indent="0" lvl="0" marL="0" rtl="0" algn="l">
              <a:spcBef>
                <a:spcPts val="0"/>
              </a:spcBef>
              <a:spcAft>
                <a:spcPts val="0"/>
              </a:spcAft>
              <a:buNone/>
            </a:pPr>
            <a:r>
              <a:t/>
            </a:r>
            <a:endParaRPr sz="800"/>
          </a:p>
        </p:txBody>
      </p:sp>
      <p:pic>
        <p:nvPicPr>
          <p:cNvPr descr="Vogue Photobooth LED Enclosure rental Newport Beach" id="87" name="Google Shape;87;p18" title="Vogue Photobooth LED Enclosure rental Newport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10;" id="92" name="Google Shape;92;p19" title="Vogue Photobooth LED Enclosure rental Newport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booth LED Enclosure rental Newport Beach" id="93" name="Google Shape;93;p19" title="Vogue Photobooth LED Enclosure rental Newport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10;" id="98" name="Google Shape;98;p20" title="Vogue Photobooth LED Enclosure rental Newport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booth LED Enclosure rental Newport Beach" id="99" name="Google Shape;99;p20" title="Vogue Photobooth LED Enclosure rental Newport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10;" id="104" name="Google Shape;104;p21" title="Vogue Photobooth LED Enclosure rental Newport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booth LED Enclosure rental Newport Beach" id="105" name="Google Shape;105;p21" title="Vogue Photobooth LED Enclosure rental Newport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